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b="7126"/>
          <a:stretch>
            <a:fillRect/>
          </a:stretch>
        </p:blipFill>
        <p:spPr>
          <a:xfrm>
            <a:off x="-201613" y="337072"/>
            <a:ext cx="9525001" cy="424762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4"/>
          <p:cNvSpPr/>
          <p:nvPr/>
        </p:nvSpPr>
        <p:spPr>
          <a:xfrm>
            <a:off x="-11113" y="-6350"/>
            <a:ext cx="9163051" cy="1135063"/>
          </a:xfrm>
          <a:prstGeom prst="rect">
            <a:avLst/>
          </a:prstGeom>
          <a:gradFill>
            <a:gsLst>
              <a:gs pos="0">
                <a:srgbClr val="5D1226"/>
              </a:gs>
              <a:gs pos="100000">
                <a:srgbClr val="901C3B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5" name="Rectangle 18"/>
          <p:cNvSpPr/>
          <p:nvPr/>
        </p:nvSpPr>
        <p:spPr>
          <a:xfrm>
            <a:off x="0" y="4400550"/>
            <a:ext cx="9144000" cy="7429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16" name="Picture 12" descr="Pictur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4438650"/>
            <a:ext cx="4495800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654775" y="64143"/>
            <a:ext cx="7886701" cy="60260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798" y="724244"/>
            <a:ext cx="7855676" cy="3235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algn="ctr">
              <a:buFontTx/>
              <a:defRPr>
                <a:solidFill>
                  <a:srgbClr val="FFFFFF"/>
                </a:solidFill>
              </a:defRPr>
            </a:lvl2pPr>
            <a:lvl3pPr algn="ctr">
              <a:buFontTx/>
              <a:defRPr>
                <a:solidFill>
                  <a:srgbClr val="FFFFFF"/>
                </a:solidFill>
              </a:defRPr>
            </a:lvl3pPr>
            <a:lvl4pPr algn="ctr">
              <a:buFontTx/>
              <a:defRPr>
                <a:solidFill>
                  <a:srgbClr val="FFFFFF"/>
                </a:solidFill>
              </a:defRPr>
            </a:lvl4pPr>
            <a:lvl5pPr algn="ctr">
              <a:buFontTx/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903413"/>
            <a:ext cx="7886700" cy="27257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xfrm>
            <a:off x="6543675" y="819150"/>
            <a:ext cx="1971675" cy="381357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819150"/>
            <a:ext cx="5800725" cy="381357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903413"/>
            <a:ext cx="7886700" cy="27257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623887" y="1282303"/>
            <a:ext cx="7886701" cy="213955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3442098"/>
            <a:ext cx="7886701" cy="1125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628650" y="815578"/>
            <a:ext cx="7886700" cy="4191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629841" y="742950"/>
            <a:ext cx="7886701" cy="52506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260871"/>
            <a:ext cx="3868341" cy="61793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0" y="1260871"/>
            <a:ext cx="3887392" cy="61793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xfrm>
            <a:off x="629841" y="895350"/>
            <a:ext cx="2949178" cy="838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7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895350"/>
            <a:ext cx="4629151" cy="36552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40" y="1733550"/>
            <a:ext cx="2949180" cy="28586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29841" y="897729"/>
            <a:ext cx="2949178" cy="75962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897730"/>
            <a:ext cx="4629151" cy="365522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94258"/>
            <a:ext cx="2949178" cy="28586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0" y="0"/>
            <a:ext cx="9144000" cy="742950"/>
          </a:xfrm>
          <a:prstGeom prst="rect">
            <a:avLst/>
          </a:prstGeom>
          <a:solidFill>
            <a:srgbClr val="901C3B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" name="Picture 9" descr="Picture 9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50850" y="19050"/>
            <a:ext cx="4470400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628650" y="815975"/>
            <a:ext cx="7886700" cy="993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84073" y="4797230"/>
            <a:ext cx="231278" cy="21470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>
            <a:spLocks noGrp="1"/>
          </p:cNvSpPr>
          <p:nvPr>
            <p:ph type="title"/>
          </p:nvPr>
        </p:nvSpPr>
        <p:spPr>
          <a:xfrm>
            <a:off x="654050" y="63500"/>
            <a:ext cx="7886700" cy="60325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9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723900"/>
            <a:ext cx="7854950" cy="323850"/>
          </a:xfrm>
          <a:prstGeom prst="rect">
            <a:avLst/>
          </a:prstGeom>
        </p:spPr>
        <p:txBody>
          <a:bodyPr/>
          <a:lstStyle/>
          <a:p>
            <a:pPr defTabSz="582930">
              <a:lnSpc>
                <a:spcPct val="81000"/>
              </a:lnSpc>
              <a:spcBef>
                <a:spcPts val="500"/>
              </a:spcBef>
              <a:defRPr sz="1615"/>
            </a:pP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2"/>
          <p:cNvSpPr/>
          <p:nvPr/>
        </p:nvSpPr>
        <p:spPr>
          <a:xfrm>
            <a:off x="381000" y="1125537"/>
            <a:ext cx="8382000" cy="3122613"/>
          </a:xfrm>
          <a:prstGeom prst="rect">
            <a:avLst/>
          </a:prstGeom>
          <a:solidFill>
            <a:srgbClr val="901C3B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46" name="Text Box 3"/>
          <p:cNvSpPr txBox="1"/>
          <p:nvPr/>
        </p:nvSpPr>
        <p:spPr>
          <a:xfrm>
            <a:off x="685800" y="2314040"/>
            <a:ext cx="7696200" cy="51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Sample </a:t>
            </a:r>
          </a:p>
          <a:p>
            <a:pPr algn="ctr"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Section Title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Rectangle 3"/>
          <p:cNvSpPr txBox="1">
            <a:spLocks noGrp="1"/>
          </p:cNvSpPr>
          <p:nvPr>
            <p:ph type="body" idx="1"/>
          </p:nvPr>
        </p:nvSpPr>
        <p:spPr>
          <a:xfrm>
            <a:off x="628650" y="1903413"/>
            <a:ext cx="7886700" cy="27257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 txBox="1">
            <a:spLocks noGrp="1"/>
          </p:cNvSpPr>
          <p:nvPr>
            <p:ph type="title"/>
          </p:nvPr>
        </p:nvSpPr>
        <p:spPr>
          <a:xfrm>
            <a:off x="623887" y="1282700"/>
            <a:ext cx="7886701" cy="21399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623887" y="3441700"/>
            <a:ext cx="7886701" cy="11255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>
            <a:spLocks noGrp="1"/>
          </p:cNvSpPr>
          <p:nvPr>
            <p:ph type="title"/>
          </p:nvPr>
        </p:nvSpPr>
        <p:spPr>
          <a:xfrm>
            <a:off x="628650" y="815975"/>
            <a:ext cx="7886700" cy="419100"/>
          </a:xfrm>
          <a:prstGeom prst="rect">
            <a:avLst/>
          </a:prstGeom>
        </p:spPr>
        <p:txBody>
          <a:bodyPr/>
          <a:lstStyle/>
          <a:p>
            <a:pPr defTabSz="507491">
              <a:defRPr sz="2146"/>
            </a:pPr>
            <a:endParaRPr/>
          </a:p>
        </p:txBody>
      </p:sp>
      <p:sp>
        <p:nvSpPr>
          <p:cNvPr id="128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628650" y="1370012"/>
            <a:ext cx="3886200" cy="326231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630237" y="742950"/>
            <a:ext cx="7886701" cy="525463"/>
          </a:xfrm>
          <a:prstGeom prst="rect">
            <a:avLst/>
          </a:prstGeom>
        </p:spPr>
        <p:txBody>
          <a:bodyPr/>
          <a:lstStyle/>
          <a:p>
            <a:pPr defTabSz="658368">
              <a:defRPr sz="2784"/>
            </a:pPr>
            <a:endParaRPr/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630237" y="1260475"/>
            <a:ext cx="3868739" cy="61753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Text Placeholder 4"/>
          <p:cNvSpPr>
            <a:spLocks noGrp="1"/>
          </p:cNvSpPr>
          <p:nvPr>
            <p:ph type="body" idx="13"/>
          </p:nvPr>
        </p:nvSpPr>
        <p:spPr>
          <a:xfrm>
            <a:off x="4629150" y="1260475"/>
            <a:ext cx="3887788" cy="61753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>
            <a:spLocks noGrp="1"/>
          </p:cNvSpPr>
          <p:nvPr>
            <p:ph type="title"/>
          </p:nvPr>
        </p:nvSpPr>
        <p:spPr>
          <a:xfrm>
            <a:off x="630237" y="895350"/>
            <a:ext cx="2949576" cy="838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3887787" y="895350"/>
            <a:ext cx="4629151" cy="365601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Text Placeholder 3"/>
          <p:cNvSpPr>
            <a:spLocks noGrp="1"/>
          </p:cNvSpPr>
          <p:nvPr>
            <p:ph type="body" idx="13"/>
          </p:nvPr>
        </p:nvSpPr>
        <p:spPr>
          <a:xfrm>
            <a:off x="630237" y="1733550"/>
            <a:ext cx="2949576" cy="285908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>
            <a:spLocks noGrp="1"/>
          </p:cNvSpPr>
          <p:nvPr>
            <p:ph type="title"/>
          </p:nvPr>
        </p:nvSpPr>
        <p:spPr>
          <a:xfrm>
            <a:off x="630237" y="896937"/>
            <a:ext cx="2949576" cy="76041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2" name="Picture Placeholder 2" descr="Picture Placeholder 2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3887787" y="896937"/>
            <a:ext cx="4629151" cy="3656014"/>
          </a:xfrm>
          <a:prstGeom prst="rect">
            <a:avLst/>
          </a:prstGeom>
        </p:spPr>
      </p:pic>
      <p:sp>
        <p:nvSpPr>
          <p:cNvPr id="143" name="Text Placeholder 3"/>
          <p:cNvSpPr txBox="1">
            <a:spLocks noGrp="1"/>
          </p:cNvSpPr>
          <p:nvPr>
            <p:ph type="body" sz="quarter" idx="1"/>
          </p:nvPr>
        </p:nvSpPr>
        <p:spPr>
          <a:xfrm>
            <a:off x="630237" y="1693863"/>
            <a:ext cx="2949576" cy="28590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On-screen Show (16:9)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Zadra, Jason (LLU)</cp:lastModifiedBy>
  <cp:revision>1</cp:revision>
  <dcterms:modified xsi:type="dcterms:W3CDTF">2018-05-07T18:23:14Z</dcterms:modified>
</cp:coreProperties>
</file>